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5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986"/>
    <a:srgbClr val="FFFFFF"/>
    <a:srgbClr val="047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EDEA0-9282-4150-9525-2908C13BDAE4}" v="76" dt="2026-02-04T21:55:38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microsoft.com/office/2016/11/relationships/changesInfo" Target="changesInfos/changesInfo1.xml"/><Relationship Id="rId11" Type="http://schemas.microsoft.com/office/2015/10/relationships/revisionInfo" Target="revisionInfo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ith, Adithya" userId="de5f23c5-94fc-4b3e-9244-d1b7462ddb6c" providerId="ADAL" clId="{1525A24E-366C-4176-B9D6-83CE8EACDF80}"/>
    <pc:docChg chg="undo custSel addSld delSld modSld addMainMaster delMainMaster modMainMaster">
      <pc:chgData name="Ajith, Adithya" userId="de5f23c5-94fc-4b3e-9244-d1b7462ddb6c" providerId="ADAL" clId="{1525A24E-366C-4176-B9D6-83CE8EACDF80}" dt="2026-02-04T21:55:38.949" v="174" actId="120"/>
      <pc:docMkLst>
        <pc:docMk/>
      </pc:docMkLst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666674671" sldId="261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666674671" sldId="261"/>
            <ac:picMk id="20" creationId="{59669B42-CC26-1A2A-1FE7-526E425D0191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79936628" sldId="273"/>
        </pc:sldMkLst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49597717" sldId="277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649597717" sldId="277"/>
            <ac:picMk id="15" creationId="{BBD84AA8-495D-1210-1B06-DA73C5BCF36A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930438526" sldId="278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243159397" sldId="279"/>
        </pc:sldMkLst>
        <pc:spChg chg="add mod">
          <ac:chgData name="Ajith, Adithya" userId="de5f23c5-94fc-4b3e-9244-d1b7462ddb6c" providerId="ADAL" clId="{1525A24E-366C-4176-B9D6-83CE8EACDF80}" dt="2026-02-04T21:44:42" v="102"/>
          <ac:spMkLst>
            <pc:docMk/>
            <pc:sldMk cId="2243159397" sldId="279"/>
            <ac:spMk id="6" creationId="{43AC5532-FFD8-66BB-CB30-D649122FFEB8}"/>
          </ac:spMkLst>
        </pc:sp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467869221" sldId="280"/>
        </pc:sldMkLst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639264769" sldId="281"/>
        </pc:sldMkLst>
        <pc:spChg chg="mod">
          <ac:chgData name="Ajith, Adithya" userId="de5f23c5-94fc-4b3e-9244-d1b7462ddb6c" providerId="ADAL" clId="{1525A24E-366C-4176-B9D6-83CE8EACDF80}" dt="2026-02-04T21:45:17.752" v="110" actId="1076"/>
          <ac:spMkLst>
            <pc:docMk/>
            <pc:sldMk cId="639264769" sldId="281"/>
            <ac:spMk id="7" creationId="{0193A1E4-BED3-4DC1-6FEE-4D0424A95A41}"/>
          </ac:spMkLst>
        </pc:spChg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4233042096" sldId="290"/>
        </pc:sldMkLst>
        <pc:picChg chg="mod">
          <ac:chgData name="Ajith, Adithya" userId="de5f23c5-94fc-4b3e-9244-d1b7462ddb6c" providerId="ADAL" clId="{1525A24E-366C-4176-B9D6-83CE8EACDF80}" dt="2026-02-04T21:41:52.788" v="1" actId="1076"/>
          <ac:picMkLst>
            <pc:docMk/>
            <pc:sldMk cId="4233042096" sldId="290"/>
            <ac:picMk id="7" creationId="{00C2659C-E53C-CD75-CB12-CF222EFE6146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03668385" sldId="293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03668385" sldId="293"/>
            <ac:picMk id="4" creationId="{4FA31076-6F96-420A-A55D-C5B99CD8514B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99894534" sldId="29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576188619" sldId="295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810935290" sldId="296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916011784" sldId="297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50489275" sldId="298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96525540" sldId="299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626116050" sldId="300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01657980" sldId="301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40641208" sldId="302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232872765" sldId="303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561220833" sldId="30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717742708" sldId="305"/>
        </pc:sldMkLst>
      </pc:sldChg>
      <pc:sldMasterChg chg="add del addSldLayout delSldLayout modSldLayout sldLayoutOrd">
        <pc:chgData name="Ajith, Adithya" userId="de5f23c5-94fc-4b3e-9244-d1b7462ddb6c" providerId="ADAL" clId="{1525A24E-366C-4176-B9D6-83CE8EACDF80}" dt="2026-02-04T21:54:40.569" v="166" actId="47"/>
        <pc:sldMasterMkLst>
          <pc:docMk/>
          <pc:sldMasterMk cId="2561441299" sldId="2147483660"/>
        </pc:sldMasterMkLst>
        <pc:sldLayoutChg chg="addSp delSp modSp add del mod setBg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471494696" sldId="2147483661"/>
          </pc:sldLayoutMkLst>
          <pc:spChg chg="add del mod">
            <ac:chgData name="Ajith, Adithya" userId="de5f23c5-94fc-4b3e-9244-d1b7462ddb6c" providerId="ADAL" clId="{1525A24E-366C-4176-B9D6-83CE8EACDF80}" dt="2026-02-04T21:43:26.561" v="6" actId="478"/>
            <ac:spMkLst>
              <pc:docMk/>
              <pc:sldMasterMk cId="2561441299" sldId="2147483660"/>
              <pc:sldLayoutMk cId="471494696" sldId="2147483661"/>
              <ac:spMk id="2" creationId="{5142804A-5C92-0770-988E-5455C733719A}"/>
            </ac:spMkLst>
          </pc:spChg>
          <pc:spChg chg="add mod">
            <ac:chgData name="Ajith, Adithya" userId="de5f23c5-94fc-4b3e-9244-d1b7462ddb6c" providerId="ADAL" clId="{1525A24E-366C-4176-B9D6-83CE8EACDF80}" dt="2026-02-04T21:43:04.710" v="4"/>
            <ac:spMkLst>
              <pc:docMk/>
              <pc:sldMasterMk cId="2561441299" sldId="2147483660"/>
              <pc:sldLayoutMk cId="471494696" sldId="2147483661"/>
              <ac:spMk id="3" creationId="{70B41C69-3427-A256-3AF4-4A9338D2D566}"/>
            </ac:spMkLst>
          </pc:spChg>
          <pc:spChg chg="add del mod">
            <ac:chgData name="Ajith, Adithya" userId="de5f23c5-94fc-4b3e-9244-d1b7462ddb6c" providerId="ADAL" clId="{1525A24E-366C-4176-B9D6-83CE8EACDF80}" dt="2026-02-04T21:43:56.473" v="14" actId="478"/>
            <ac:spMkLst>
              <pc:docMk/>
              <pc:sldMasterMk cId="2561441299" sldId="2147483660"/>
              <pc:sldLayoutMk cId="471494696" sldId="2147483661"/>
              <ac:spMk id="5" creationId="{BFDA3537-5F6E-F7E2-7758-8156E5F361AE}"/>
            </ac:spMkLst>
          </pc:spChg>
          <pc:spChg chg="del">
            <ac:chgData name="Ajith, Adithya" userId="de5f23c5-94fc-4b3e-9244-d1b7462ddb6c" providerId="ADAL" clId="{1525A24E-366C-4176-B9D6-83CE8EACDF80}" dt="2026-02-04T21:42:42.492" v="3" actId="478"/>
            <ac:spMkLst>
              <pc:docMk/>
              <pc:sldMasterMk cId="2561441299" sldId="2147483660"/>
              <pc:sldLayoutMk cId="471494696" sldId="2147483661"/>
              <ac:spMk id="6" creationId="{2E8C189B-2E00-67DA-E342-3440F5EBB4CE}"/>
            </ac:spMkLst>
          </pc:spChg>
          <pc:spChg chg="del">
            <ac:chgData name="Ajith, Adithya" userId="de5f23c5-94fc-4b3e-9244-d1b7462ddb6c" providerId="ADAL" clId="{1525A24E-366C-4176-B9D6-83CE8EACDF80}" dt="2026-02-04T21:42:37.980" v="2" actId="478"/>
            <ac:spMkLst>
              <pc:docMk/>
              <pc:sldMasterMk cId="2561441299" sldId="2147483660"/>
              <pc:sldLayoutMk cId="471494696" sldId="2147483661"/>
              <ac:spMk id="7" creationId="{7A7F58C7-D277-8F14-F024-4B41D20D054F}"/>
            </ac:spMkLst>
          </pc:spChg>
          <pc:spChg chg="add del mod">
            <ac:chgData name="Ajith, Adithya" userId="de5f23c5-94fc-4b3e-9244-d1b7462ddb6c" providerId="ADAL" clId="{1525A24E-366C-4176-B9D6-83CE8EACDF80}" dt="2026-02-04T21:44:37.406" v="101" actId="478"/>
            <ac:spMkLst>
              <pc:docMk/>
              <pc:sldMasterMk cId="2561441299" sldId="2147483660"/>
              <pc:sldLayoutMk cId="471494696" sldId="2147483661"/>
              <ac:spMk id="8" creationId="{F266CB9A-14B4-B14F-754F-274932BE56B0}"/>
            </ac:spMkLst>
          </pc:spChg>
          <pc:spChg chg="add mod ord">
            <ac:chgData name="Ajith, Adithya" userId="de5f23c5-94fc-4b3e-9244-d1b7462ddb6c" providerId="ADAL" clId="{1525A24E-366C-4176-B9D6-83CE8EACDF80}" dt="2026-02-04T21:45:07.385" v="108" actId="167"/>
            <ac:spMkLst>
              <pc:docMk/>
              <pc:sldMasterMk cId="2561441299" sldId="2147483660"/>
              <pc:sldLayoutMk cId="471494696" sldId="2147483661"/>
              <ac:spMk id="10" creationId="{450EB0E7-F086-812C-63FB-B3EAD032EB58}"/>
            </ac:spMkLst>
          </pc:spChg>
          <pc:spChg chg="add mod">
            <ac:chgData name="Ajith, Adithya" userId="de5f23c5-94fc-4b3e-9244-d1b7462ddb6c" providerId="ADAL" clId="{1525A24E-366C-4176-B9D6-83CE8EACDF80}" dt="2026-02-04T21:46:29.341" v="132" actId="20577"/>
            <ac:spMkLst>
              <pc:docMk/>
              <pc:sldMasterMk cId="2561441299" sldId="2147483660"/>
              <pc:sldLayoutMk cId="471494696" sldId="2147483661"/>
              <ac:spMk id="11" creationId="{786C6485-15C3-5493-DBF7-DF2519B3C4D9}"/>
            </ac:spMkLst>
          </pc:spChg>
          <pc:picChg chg="add mod">
            <ac:chgData name="Ajith, Adithya" userId="de5f23c5-94fc-4b3e-9244-d1b7462ddb6c" providerId="ADAL" clId="{1525A24E-366C-4176-B9D6-83CE8EACDF80}" dt="2026-02-04T21:43:04.710" v="4"/>
            <ac:picMkLst>
              <pc:docMk/>
              <pc:sldMasterMk cId="2561441299" sldId="2147483660"/>
              <pc:sldLayoutMk cId="471494696" sldId="2147483661"/>
              <ac:picMk id="4" creationId="{F0B53742-F0B2-AF32-BC85-10E94A8F9960}"/>
            </ac:picMkLst>
          </pc:picChg>
          <pc:picChg chg="add mod ord">
            <ac:chgData name="Ajith, Adithya" userId="de5f23c5-94fc-4b3e-9244-d1b7462ddb6c" providerId="ADAL" clId="{1525A24E-366C-4176-B9D6-83CE8EACDF80}" dt="2026-02-04T21:45:09.517" v="109" actId="167"/>
            <ac:picMkLst>
              <pc:docMk/>
              <pc:sldMasterMk cId="2561441299" sldId="2147483660"/>
              <pc:sldLayoutMk cId="471494696" sldId="2147483661"/>
              <ac:picMk id="9" creationId="{17D9D74E-1724-1270-3365-DE7EAAFC5B14}"/>
            </ac:picMkLst>
          </pc:picChg>
        </pc:sldLayoutChg>
        <pc:sldLayoutChg chg="addSp delSp modSp add del mo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3959882658" sldId="2147483666"/>
          </pc:sldLayoutMkLst>
          <pc:spChg chg="del">
            <ac:chgData name="Ajith, Adithya" userId="de5f23c5-94fc-4b3e-9244-d1b7462ddb6c" providerId="ADAL" clId="{1525A24E-366C-4176-B9D6-83CE8EACDF80}" dt="2026-02-04T21:51:26.860" v="152" actId="478"/>
            <ac:spMkLst>
              <pc:docMk/>
              <pc:sldMasterMk cId="2561441299" sldId="2147483660"/>
              <pc:sldLayoutMk cId="3959882658" sldId="2147483666"/>
              <ac:spMk id="2" creationId="{0C40C44A-93E6-6C58-5E88-AFDC594EC27A}"/>
            </ac:spMkLst>
          </pc:spChg>
          <pc:spChg chg="add mod">
            <ac:chgData name="Ajith, Adithya" userId="de5f23c5-94fc-4b3e-9244-d1b7462ddb6c" providerId="ADAL" clId="{1525A24E-366C-4176-B9D6-83CE8EACDF80}" dt="2026-02-04T21:53:30.588" v="163" actId="14100"/>
            <ac:spMkLst>
              <pc:docMk/>
              <pc:sldMasterMk cId="2561441299" sldId="2147483660"/>
              <pc:sldLayoutMk cId="3959882658" sldId="2147483666"/>
              <ac:spMk id="8" creationId="{069881D7-6349-1BC9-E9F7-684A86D501FF}"/>
            </ac:spMkLst>
          </pc:spChg>
          <pc:spChg chg="del">
            <ac:chgData name="Ajith, Adithya" userId="de5f23c5-94fc-4b3e-9244-d1b7462ddb6c" providerId="ADAL" clId="{1525A24E-366C-4176-B9D6-83CE8EACDF80}" dt="2026-02-04T21:51:27.620" v="153" actId="478"/>
            <ac:spMkLst>
              <pc:docMk/>
              <pc:sldMasterMk cId="2561441299" sldId="2147483660"/>
              <pc:sldLayoutMk cId="3959882658" sldId="2147483666"/>
              <ac:spMk id="9" creationId="{964CA031-27E0-D0AA-1451-A904CCF234FE}"/>
            </ac:spMkLst>
          </pc:spChg>
          <pc:spChg chg="del">
            <ac:chgData name="Ajith, Adithya" userId="de5f23c5-94fc-4b3e-9244-d1b7462ddb6c" providerId="ADAL" clId="{1525A24E-366C-4176-B9D6-83CE8EACDF80}" dt="2026-02-04T21:51:28.696" v="154" actId="478"/>
            <ac:spMkLst>
              <pc:docMk/>
              <pc:sldMasterMk cId="2561441299" sldId="2147483660"/>
              <pc:sldLayoutMk cId="3959882658" sldId="2147483666"/>
              <ac:spMk id="12" creationId="{81FE0D7D-86B7-CCD2-A7A1-70E95846B542}"/>
            </ac:spMkLst>
          </pc:spChg>
          <pc:picChg chg="add mod">
            <ac:chgData name="Ajith, Adithya" userId="de5f23c5-94fc-4b3e-9244-d1b7462ddb6c" providerId="ADAL" clId="{1525A24E-366C-4176-B9D6-83CE8EACDF80}" dt="2026-02-04T21:51:55.742" v="157"/>
            <ac:picMkLst>
              <pc:docMk/>
              <pc:sldMasterMk cId="2561441299" sldId="2147483660"/>
              <pc:sldLayoutMk cId="3959882658" sldId="2147483666"/>
              <ac:picMk id="4" creationId="{1DEA7593-7945-AC21-F43C-97BF8AE3BE10}"/>
            </ac:picMkLst>
          </pc:picChg>
        </pc:sldLayoutChg>
        <pc:sldLayoutChg chg="delSp modSp add del mod or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898698482" sldId="2147483670"/>
          </pc:sldLayoutMkLst>
          <pc:spChg chg="mod">
            <ac:chgData name="Ajith, Adithya" userId="de5f23c5-94fc-4b3e-9244-d1b7462ddb6c" providerId="ADAL" clId="{1525A24E-366C-4176-B9D6-83CE8EACDF80}" dt="2026-02-04T21:53:07.344" v="158" actId="108"/>
            <ac:spMkLst>
              <pc:docMk/>
              <pc:sldMasterMk cId="2561441299" sldId="2147483660"/>
              <pc:sldLayoutMk cId="898698482" sldId="2147483670"/>
              <ac:spMk id="2" creationId="{0C40C44A-93E6-6C58-5E88-AFDC594EC27A}"/>
            </ac:spMkLst>
          </pc:spChg>
          <pc:spChg chg="mod">
            <ac:chgData name="Ajith, Adithya" userId="de5f23c5-94fc-4b3e-9244-d1b7462ddb6c" providerId="ADAL" clId="{1525A24E-366C-4176-B9D6-83CE8EACDF80}" dt="2026-02-04T21:51:13.421" v="151" actId="14100"/>
            <ac:spMkLst>
              <pc:docMk/>
              <pc:sldMasterMk cId="2561441299" sldId="2147483660"/>
              <pc:sldLayoutMk cId="898698482" sldId="2147483670"/>
              <ac:spMk id="8" creationId="{A524C1E0-92FE-D7D2-83A7-46D29A838874}"/>
            </ac:spMkLst>
          </pc:spChg>
          <pc:spChg chg="del">
            <ac:chgData name="Ajith, Adithya" userId="de5f23c5-94fc-4b3e-9244-d1b7462ddb6c" providerId="ADAL" clId="{1525A24E-366C-4176-B9D6-83CE8EACDF80}" dt="2026-02-04T21:51:07.750" v="149" actId="478"/>
            <ac:spMkLst>
              <pc:docMk/>
              <pc:sldMasterMk cId="2561441299" sldId="2147483660"/>
              <pc:sldLayoutMk cId="898698482" sldId="2147483670"/>
              <ac:spMk id="11" creationId="{427E0367-8E38-8905-DC9A-D0C376A591A7}"/>
            </ac:spMkLst>
          </pc:spChg>
        </pc:sldLayoutChg>
        <pc:sldLayoutChg chg="add del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2878115348" sldId="2147483686"/>
          </pc:sldLayoutMkLst>
        </pc:sldLayoutChg>
      </pc:sldMasterChg>
      <pc:sldMasterChg chg="delSp modSp mod modSldLayout">
        <pc:chgData name="Ajith, Adithya" userId="de5f23c5-94fc-4b3e-9244-d1b7462ddb6c" providerId="ADAL" clId="{1525A24E-366C-4176-B9D6-83CE8EACDF80}" dt="2026-02-04T21:55:38.949" v="174" actId="120"/>
        <pc:sldMasterMkLst>
          <pc:docMk/>
          <pc:sldMasterMk cId="464895897" sldId="2147483673"/>
        </pc:sldMasterMkLst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2" creationId="{4FD97564-C310-6E8C-8689-CE18881B4A17}"/>
          </ac:spMkLst>
        </pc:spChg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3" creationId="{0FAD99FA-26D9-873B-BE7F-26FEC5C233A2}"/>
          </ac:spMkLst>
        </pc:spChg>
        <pc:spChg chg="del">
          <ac:chgData name="Ajith, Adithya" userId="de5f23c5-94fc-4b3e-9244-d1b7462ddb6c" providerId="ADAL" clId="{1525A24E-366C-4176-B9D6-83CE8EACDF80}" dt="2026-02-04T21:55:21.042" v="168" actId="478"/>
          <ac:spMkLst>
            <pc:docMk/>
            <pc:sldMasterMk cId="464895897" sldId="2147483673"/>
            <ac:spMk id="4" creationId="{C319819E-0266-97DD-DFD1-BAAA06AE3236}"/>
          </ac:spMkLst>
        </pc:spChg>
        <pc:spChg chg="mod">
          <ac:chgData name="Ajith, Adithya" userId="de5f23c5-94fc-4b3e-9244-d1b7462ddb6c" providerId="ADAL" clId="{1525A24E-366C-4176-B9D6-83CE8EACDF80}" dt="2026-02-04T21:55:38.949" v="174" actId="120"/>
          <ac:spMkLst>
            <pc:docMk/>
            <pc:sldMasterMk cId="464895897" sldId="2147483673"/>
            <ac:spMk id="5" creationId="{2BFD19C9-01CE-9E2A-CDA5-C15940F055F7}"/>
          </ac:spMkLst>
        </pc:spChg>
        <pc:sldLayoutChg chg="delSp mod">
          <pc:chgData name="Ajith, Adithya" userId="de5f23c5-94fc-4b3e-9244-d1b7462ddb6c" providerId="ADAL" clId="{1525A24E-366C-4176-B9D6-83CE8EACDF80}" dt="2026-02-04T21:48:32.025" v="145" actId="478"/>
          <pc:sldLayoutMkLst>
            <pc:docMk/>
            <pc:sldMasterMk cId="464895897" sldId="2147483673"/>
            <pc:sldLayoutMk cId="463119919" sldId="2147483674"/>
          </pc:sldLayoutMkLst>
          <pc:spChg chg="del">
            <ac:chgData name="Ajith, Adithya" userId="de5f23c5-94fc-4b3e-9244-d1b7462ddb6c" providerId="ADAL" clId="{1525A24E-366C-4176-B9D6-83CE8EACDF80}" dt="2026-02-04T21:48:32.025" v="145" actId="478"/>
            <ac:spMkLst>
              <pc:docMk/>
              <pc:sldMasterMk cId="464895897" sldId="2147483673"/>
              <pc:sldLayoutMk cId="463119919" sldId="2147483674"/>
              <ac:spMk id="7" creationId="{7A7F58C7-D277-8F14-F024-4B41D20D054F}"/>
            </ac:spMkLst>
          </pc:spChg>
        </pc:sldLayoutChg>
        <pc:sldLayoutChg chg="addSp delSp modSp mod">
          <pc:chgData name="Ajith, Adithya" userId="de5f23c5-94fc-4b3e-9244-d1b7462ddb6c" providerId="ADAL" clId="{1525A24E-366C-4176-B9D6-83CE8EACDF80}" dt="2026-02-04T21:48:25.199" v="144" actId="14100"/>
          <pc:sldLayoutMkLst>
            <pc:docMk/>
            <pc:sldMasterMk cId="464895897" sldId="2147483673"/>
            <pc:sldLayoutMk cId="3292353214" sldId="2147483675"/>
          </pc:sldLayoutMkLst>
          <pc:spChg chg="mod">
            <ac:chgData name="Ajith, Adithya" userId="de5f23c5-94fc-4b3e-9244-d1b7462ddb6c" providerId="ADAL" clId="{1525A24E-366C-4176-B9D6-83CE8EACDF80}" dt="2026-02-04T21:48:22.246" v="143" actId="14100"/>
            <ac:spMkLst>
              <pc:docMk/>
              <pc:sldMasterMk cId="464895897" sldId="2147483673"/>
              <pc:sldLayoutMk cId="3292353214" sldId="2147483675"/>
              <ac:spMk id="2" creationId="{F657BD59-35CC-9BB3-8621-6FA3356F81AA}"/>
            </ac:spMkLst>
          </pc:spChg>
          <pc:spChg chg="mod">
            <ac:chgData name="Ajith, Adithya" userId="de5f23c5-94fc-4b3e-9244-d1b7462ddb6c" providerId="ADAL" clId="{1525A24E-366C-4176-B9D6-83CE8EACDF80}" dt="2026-02-04T21:48:25.199" v="144" actId="14100"/>
            <ac:spMkLst>
              <pc:docMk/>
              <pc:sldMasterMk cId="464895897" sldId="2147483673"/>
              <pc:sldLayoutMk cId="3292353214" sldId="2147483675"/>
              <ac:spMk id="3" creationId="{A772710C-A212-1B12-06CD-FA2A14F89D68}"/>
            </ac:spMkLst>
          </pc:spChg>
          <pc:spChg chg="del">
            <ac:chgData name="Ajith, Adithya" userId="de5f23c5-94fc-4b3e-9244-d1b7462ddb6c" providerId="ADAL" clId="{1525A24E-366C-4176-B9D6-83CE8EACDF80}" dt="2026-02-04T21:47:48.603" v="134" actId="478"/>
            <ac:spMkLst>
              <pc:docMk/>
              <pc:sldMasterMk cId="464895897" sldId="2147483673"/>
              <pc:sldLayoutMk cId="3292353214" sldId="2147483675"/>
              <ac:spMk id="10" creationId="{6B8CBAD6-FC79-B2BB-0B67-26429A6D4C8C}"/>
            </ac:spMkLst>
          </pc:spChg>
          <pc:picChg chg="add mod">
            <ac:chgData name="Ajith, Adithya" userId="de5f23c5-94fc-4b3e-9244-d1b7462ddb6c" providerId="ADAL" clId="{1525A24E-366C-4176-B9D6-83CE8EACDF80}" dt="2026-02-04T21:47:26.998" v="133"/>
            <ac:picMkLst>
              <pc:docMk/>
              <pc:sldMasterMk cId="464895897" sldId="2147483673"/>
              <pc:sldLayoutMk cId="3292353214" sldId="2147483675"/>
              <ac:picMk id="5" creationId="{A2C60B10-9524-8B88-9F0F-4A671243DC61}"/>
            </ac:picMkLst>
          </pc:picChg>
          <pc:picChg chg="add mod">
            <ac:chgData name="Ajith, Adithya" userId="de5f23c5-94fc-4b3e-9244-d1b7462ddb6c" providerId="ADAL" clId="{1525A24E-366C-4176-B9D6-83CE8EACDF80}" dt="2026-02-04T21:47:49.349" v="135"/>
            <ac:picMkLst>
              <pc:docMk/>
              <pc:sldMasterMk cId="464895897" sldId="2147483673"/>
              <pc:sldLayoutMk cId="3292353214" sldId="2147483675"/>
              <ac:picMk id="6" creationId="{29E76763-2C1C-C671-2287-7190FA264C0E}"/>
            </ac:picMkLst>
          </pc:picChg>
        </pc:sldLayoutChg>
      </pc:sldMasterChg>
    </pc:docChg>
  </pc:docChgLst>
  <pc:docChgLst>
    <pc:chgData name="Guo, Bobie" userId="d008d1bb-9060-461a-8185-a64fb7db4ced" providerId="ADAL" clId="{77A2667F-AE8E-4A73-AB1E-F82DB0D9BE62}"/>
    <pc:docChg chg="mod">
      <pc:chgData name="Guo, Bobie" userId="d008d1bb-9060-461a-8185-a64fb7db4ced" providerId="ADAL" clId="{77A2667F-AE8E-4A73-AB1E-F82DB0D9BE62}" dt="2026-02-04T17:49:49.827" v="0" actId="33475"/>
      <pc:docMkLst>
        <pc:docMk/>
      </pc:docMkLst>
    </pc:docChg>
  </pc:docChgLst>
</pc:chgInfo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2A0BD-99CE-48DD-ACE0-BE967D70F55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E2453-A1C1-40C5-854A-790B2F830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7D9D74E-1724-1270-3365-DE7EAAFC5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EB0E7-F086-812C-63FB-B3EAD032EB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0B41C69-3427-A256-3AF4-4A9338D2D56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97757" y="2078610"/>
            <a:ext cx="91440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SAND ISLAND BRIDGES</a:t>
            </a:r>
            <a:b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</a:br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NEEDS ASSESSMENT</a:t>
            </a:r>
          </a:p>
        </p:txBody>
      </p:sp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F0B53742-F0B2-AF32-BC85-10E94A8F99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" y="5099264"/>
            <a:ext cx="1083128" cy="1083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C6485-15C3-5493-DBF7-DF2519B3C4D9}"/>
              </a:ext>
            </a:extLst>
          </p:cNvPr>
          <p:cNvSpPr txBox="1"/>
          <p:nvPr userDrawn="1"/>
        </p:nvSpPr>
        <p:spPr>
          <a:xfrm>
            <a:off x="1722664" y="5166729"/>
            <a:ext cx="9519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State of Hawai‘i, Department of Transportation 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Freight Commodity Flow Estimates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March 15, 2026</a:t>
            </a:r>
          </a:p>
        </p:txBody>
      </p:sp>
    </p:spTree>
    <p:extLst>
      <p:ext uri="{BB962C8B-B14F-4D97-AF65-F5344CB8AC3E}">
        <p14:creationId xmlns:p14="http://schemas.microsoft.com/office/powerpoint/2010/main" val="151484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C8591-5E66-AD80-B8F1-E955EE31A93D}"/>
              </a:ext>
            </a:extLst>
          </p:cNvPr>
          <p:cNvSpPr/>
          <p:nvPr userDrawn="1"/>
        </p:nvSpPr>
        <p:spPr>
          <a:xfrm>
            <a:off x="4578678" y="6228973"/>
            <a:ext cx="7613322" cy="629027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5120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b="1" dirty="0">
                <a:solidFill>
                  <a:srgbClr val="085986"/>
                </a:solidFill>
                <a:latin typeface="Aaux Next Black" panose="02000000000000000000" pitchFamily="50" charset="0"/>
              </a:rPr>
              <a:t>AGENDA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1254797"/>
            <a:ext cx="4837174" cy="463393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76763-2C1C-C671-2287-7190FA264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50"/>
          <a:stretch/>
        </p:blipFill>
        <p:spPr>
          <a:xfrm>
            <a:off x="0" y="0"/>
            <a:ext cx="619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4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628C8A-6C1E-B025-1636-4EC47CA53C30}"/>
              </a:ext>
            </a:extLst>
          </p:cNvPr>
          <p:cNvSpPr/>
          <p:nvPr userDrawn="1"/>
        </p:nvSpPr>
        <p:spPr>
          <a:xfrm>
            <a:off x="0" y="6231118"/>
            <a:ext cx="12192000" cy="65323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DEA7593-7945-AC21-F43C-97BF8AE3B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4571" r="3505" b="32783"/>
          <a:stretch>
            <a:fillRect/>
          </a:stretch>
        </p:blipFill>
        <p:spPr>
          <a:xfrm>
            <a:off x="0" y="1"/>
            <a:ext cx="12192000" cy="39074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9881D7-6349-1BC9-E9F7-684A86D50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11696"/>
            <a:ext cx="10515600" cy="128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>
                <a:solidFill/>
              </a:rPr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217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9F210E-D98C-1340-1B9B-FB5FB20B6C6C}"/>
              </a:ext>
            </a:extLst>
          </p:cNvPr>
          <p:cNvSpPr/>
          <p:nvPr userDrawn="1"/>
        </p:nvSpPr>
        <p:spPr>
          <a:xfrm>
            <a:off x="0" y="6193472"/>
            <a:ext cx="12192000" cy="69088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1"/>
            <a:ext cx="10515600" cy="49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>
                <a:solidFill/>
              </a:rPr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101285"/>
            <a:ext cx="10515600" cy="48020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>
                <a:solidFill/>
              </a:rPr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9800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714" y="6356350"/>
            <a:ext cx="717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Sand Island Bridges Needs Assessment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97757" y="2078610"/>
            <a:ext cx="9144000" cy="2286000"/>
          </a:xfrm>
        </p:spPr>
        <p:txBody>
          <a:bodyPr>
            <a:normAutofit/>
          </a:bodyPr>
          <a:lstStyle/>
          <a:p>
            <a:r>
              <a:rPr sz="4400" b="1">
                <a:solidFill>
                  <a:srgbClr val="085986"/>
                </a:solidFill>
                <a:latin typeface="Calibri"/>
              </a:rPr>
              <a:t>Sand Island Container Terminal Freight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1: Pier Operations Data Collection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88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Source:</a:t>
            </a:r>
            <a:r>
              <a:rPr sz="1800">
                <a:solidFill>
                  <a:srgbClr val="000000"/>
                </a:solidFill>
                <a:latin typeface="+mn-lt"/>
              </a:rPr>
              <a:t> Honolulu Harbor 2050 Master Plan (manual extraction)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Output:</a:t>
            </a:r>
            <a:r>
              <a:rPr sz="1800">
                <a:solidFill>
                  <a:srgbClr val="000000"/>
                </a:solidFill>
                <a:latin typeface="+mn-lt"/>
              </a:rPr>
              <a:t> Pier Operations and Cargo Inventory spreadsheet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3805" y="2397760"/>
          <a:ext cx="9250070" cy="3149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1625"/>
                <a:gridCol w="5118445"/>
              </a:tblGrid>
              <a:tr h="449942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Data Extracted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Pier identification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All piers in Honolulu Harbor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Container capacity (TEUs)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Annual container handling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RO/RO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Annual vehicle handling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Break-Bulk capacity (Tons)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Annual break-bulk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Liquid-Bulk capacity (Bbls)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Annual liquid-bulk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49948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Dry-Bulk capacity (Tons)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Annual dry-bulk capacity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68452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Derived:</a:t>
            </a:r>
            <a:r>
              <a:rPr sz="1800">
                <a:solidFill>
                  <a:srgbClr val="000000"/>
                </a:solidFill>
                <a:latin typeface="+mn-lt"/>
              </a:rPr>
              <a:t> Pier proportions = Pier Capacity / Total Harbor Capacity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2: Cargo Type Definitions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Five cargo type categories defined from the Master Plan: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33067" y="1965960"/>
          <a:ext cx="8251545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3382"/>
                <a:gridCol w="6378163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Cargo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Containers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Standardized shipping containers (TEUs)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RO/RO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Roll-on/Roll-off vehicles and wheeled cargo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Break-Bulk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Non-containerized general cargo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Liquid-Bulk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Petroleum products, chemicals, liquids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Dry-Bulk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Coal, aggregates, grain, dry commodities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3: Commodity Mapping (FAF Commodities to Cargo Types)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88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Mapped all 42 FAF commodity categories to the five cargo types defined in the Master Plan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Assigned containerization proportions for each commodity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397760"/>
          <a:ext cx="1100328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4195"/>
                <a:gridCol w="1832114"/>
                <a:gridCol w="5686971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Handling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 %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Example Commodities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Fully Containerized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Manufactured goods, perishables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Fully Non-Containerized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Grains, aggregates, petroleum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Mixed-Mode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10-90%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grains (90% container, 10% bulk)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4: Data Processing &amp; Pier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88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data is filtered for Honolulu water-based inbound freight</a:t>
            </a:r>
          </a:p>
          <a:p>
            <a:pPr marL="228600" indent="0">
              <a:spcBef>
                <a:spcPts val="1200"/>
              </a:spcBef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Filtering Logic: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397760"/>
          <a:ext cx="11003280" cy="181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939"/>
                <a:gridCol w="3610582"/>
                <a:gridCol w="1461179"/>
                <a:gridCol w="3610580"/>
              </a:tblGrid>
              <a:tr h="454660"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Flow Type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Origin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Destination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6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Mode Filter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Domestic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Other U.S. (not Honolulu)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Domestic shipping mode is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Import Direct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Foreign → Honolulu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Foreign inbound mode is Water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454660"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Import Transshipped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Foreign → Other U.S. → Honolulu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HI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600" b="0" i="0">
                          <a:solidFill>
                            <a:srgbClr val="000000"/>
                          </a:solidFill>
                          <a:latin typeface="Calibri"/>
                        </a:rPr>
                        <a:t>Domestic shipping mode is Water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353560"/>
            <a:ext cx="11277295" cy="2222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Processing Pipeline: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1. </a:t>
            </a:r>
            <a:r>
              <a:rPr sz="1800">
                <a:solidFill>
                  <a:srgbClr val="000000"/>
                </a:solidFill>
                <a:latin typeface="+mn-lt"/>
              </a:rPr>
              <a:t>Filter FAF for Honolulu water-based inbound freight (above logic)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2. </a:t>
            </a:r>
            <a:r>
              <a:rPr sz="1800">
                <a:solidFill>
                  <a:srgbClr val="000000"/>
                </a:solidFill>
                <a:latin typeface="+mn-lt"/>
              </a:rPr>
              <a:t>Aggregate filtered data by FAF commodity category (sum tonnage)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3. </a:t>
            </a:r>
            <a:r>
              <a:rPr sz="1800">
                <a:solidFill>
                  <a:srgbClr val="000000"/>
                </a:solidFill>
                <a:latin typeface="+mn-lt"/>
              </a:rPr>
              <a:t>Merge cargo type assignments from Commodity Dictionary (Step 3)</a:t>
            </a:r>
          </a:p>
          <a:p>
            <a:pPr marL="342900" indent="-34290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4. </a:t>
            </a:r>
            <a:r>
              <a:rPr sz="1800">
                <a:solidFill>
                  <a:srgbClr val="000000"/>
                </a:solidFill>
                <a:latin typeface="+mn-lt"/>
              </a:rPr>
              <a:t>Distribute commodity totals to piers based on capacity proportions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4 (cont.): Distribution Logic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Three handling scenarios based on containerization proportion: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965960"/>
          <a:ext cx="11003280" cy="28803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08376"/>
                <a:gridCol w="1581912"/>
                <a:gridCol w="6412992"/>
              </a:tblGrid>
              <a:tr h="72008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Scenario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 %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Distribution Method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2008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Fully Containerized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All tonnage distributed by Container pier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2008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Fully Non-Containerized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All tonnage distributed by Bulk/Break-Bulk/RO-RO pier proportions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20092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Mixed-Mode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1-99%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Split: containerized share → Container proportions; remainder → Alternative type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983479"/>
            <a:ext cx="11277295" cy="133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Example:</a:t>
            </a:r>
            <a:r>
              <a:rPr sz="1800">
                <a:solidFill>
                  <a:srgbClr val="000000"/>
                </a:solidFill>
                <a:latin typeface="+mn-lt"/>
              </a:rPr>
              <a:t> Meat/seafood (10,000 tons, 95% containerized, non-containerized portion handled as Break-Bulk)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9,500 tons (95%) → distributed to piers by their Container proportions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500 tons (5%) → distributed to piers by their Break-Bulk proportions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5: SICT Calibration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33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model estimated ~132,000 tons for SICT piers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Actual port data showed ~4,084,000 tons inbound</a:t>
            </a:r>
          </a:p>
          <a:p>
            <a:pPr marL="228600" indent="0">
              <a:spcBef>
                <a:spcPts val="1200"/>
              </a:spcBef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Solution</a:t>
            </a:r>
            <a:r>
              <a:rPr sz="1800">
                <a:solidFill>
                  <a:srgbClr val="000000"/>
                </a:solidFill>
                <a:latin typeface="+mn-lt"/>
              </a:rPr>
              <a:t>: Scale FAF data to match actual throughput while preserving commodity proportions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842259"/>
          <a:ext cx="1100328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6272"/>
                <a:gridCol w="1463040"/>
                <a:gridCol w="7363968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Source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Total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Notes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Model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~132,000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SICT receives 0% allocation for Liquid-Bulk and Dry-Bulk per pier capacity proportions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Data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4,084,234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Actual wharfage throughput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 (cont.): Classification Rules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FAF commodities are mapped to SICT wharfage categories using two dimensions: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965960"/>
          <a:ext cx="11003280" cy="3657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4533"/>
                <a:gridCol w="7388747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Dimension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Rule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Classified as "Vehicles"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commodities categorized as "Motorized vehicles" or "Transport equipment"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Classified as "Cargo (Non-Vehicles)"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All remaining FAF commodities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Containerized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assigned to the Containers cargo type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Not Containerized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assigned to other cargo types (Break-Bulk, RO/RO, or Dry-Bulk)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Step 5 (cont.): Scaling to Actual Port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Actual Port Data Breakdown (Scaling Targets):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81200" y="1965960"/>
          <a:ext cx="7955280" cy="2529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17610"/>
                <a:gridCol w="2279080"/>
                <a:gridCol w="2558590"/>
              </a:tblGrid>
              <a:tr h="505967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Freight Category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Containerized?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Actual Port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(Non-Vehicles)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3,958,177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(Non-Vehicles)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8,130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67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27,184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05971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90,742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632960"/>
            <a:ext cx="11277295" cy="17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Scaling Formula</a:t>
            </a:r>
            <a:r>
              <a:rPr sz="1800">
                <a:solidFill>
                  <a:srgbClr val="000000"/>
                </a:solidFill>
                <a:latin typeface="+mn-lt"/>
              </a:rPr>
              <a:t> — For each freight category and containerization group: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Scaling Factor</a:t>
            </a:r>
            <a:r>
              <a:rPr sz="1800">
                <a:solidFill>
                  <a:srgbClr val="000000"/>
                </a:solidFill>
                <a:latin typeface="+mn-lt"/>
              </a:rPr>
              <a:t> = Actual Port Tons ÷ FAF Model Tons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Scaled Tons</a:t>
            </a:r>
            <a:r>
              <a:rPr sz="1800">
                <a:solidFill>
                  <a:srgbClr val="000000"/>
                </a:solidFill>
                <a:latin typeface="+mn-lt"/>
              </a:rPr>
              <a:t> = FAF Tons × Scaling Factor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Preserves relative commodity proportions within each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Estimation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Two Model Scenarios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77926" y="1371600"/>
          <a:ext cx="10961827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62901"/>
                <a:gridCol w="6398926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Model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Model 1: FAF Baseline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Original FAF estimates for SICT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Model 2: Calibrated to Actuals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estimates scaled to actual port tonnage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3703320"/>
            <a:ext cx="11277295" cy="147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Note:</a:t>
            </a:r>
            <a:r>
              <a:rPr sz="1800">
                <a:solidFill>
                  <a:srgbClr val="000000"/>
                </a:solidFill>
                <a:latin typeface="+mn-lt"/>
              </a:rPr>
              <a:t> Although SICT does receive jet fuel, Liquid-Bulk cargo is excluded from our estimation models. For modeling purposes, SICT is assumed to handle only Containers, RO/RO, and Break-Bulk cargo. Liquid-Bulk operations (petroleum products, chemicals) are primarily handled at other Sand Island facilities and Pier 30, and are typically transported via pipeline rather than by truck over the bridge.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Agenda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Results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Pier Capacity Proportions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Honolulu Harbor pier capacity allocation by cargo type: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65986" y="1965960"/>
          <a:ext cx="8185708" cy="35813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8343"/>
                <a:gridCol w="1245473"/>
                <a:gridCol w="1245473"/>
                <a:gridCol w="1245473"/>
                <a:gridCol w="1245473"/>
                <a:gridCol w="1245473"/>
              </a:tblGrid>
              <a:tr h="325581">
                <a:tc>
                  <a:txBody>
                    <a:bodyPr wrap="square"/>
                    <a:lstStyle/>
                    <a:p>
                      <a:pPr algn="l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Pier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RO/RO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Break-Bulk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Liquid-Bulk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5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Dry-Bulk</a:t>
                      </a:r>
                    </a:p>
                  </a:txBody>
                  <a:tcPr marT="27432" marB="27432" marL="91440" marR="54864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 (1A, 1B)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24%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16%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2 (2A, 2B, 2C)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19 &amp; 20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5%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18%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31, 32, 33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44%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39 &amp; 40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56%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1">
                <a:tc>
                  <a:txBody>
                    <a:bodyPr wrap="square"/>
                    <a:lstStyle/>
                    <a:p>
                      <a:pPr algn="l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51, 52, 53 (SICT)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77%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13%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10%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1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325589">
                <a:tc>
                  <a:txBody>
                    <a:bodyPr wrap="square"/>
                    <a:lstStyle/>
                    <a:p>
                      <a:pPr algn="l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500" b="0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27432" marB="27432" marL="91440" marR="54864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68452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Key Insight:</a:t>
            </a:r>
            <a:r>
              <a:rPr sz="1800">
                <a:solidFill>
                  <a:srgbClr val="000000"/>
                </a:solidFill>
                <a:latin typeface="+mn-lt"/>
              </a:rPr>
              <a:t> SICT dominates container handling (77%).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SICT Share of Honolulu Harbor (FAF Model)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2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Overall SICT Share (scoped to SICT cargo types: Containers, RO/RO, Break-Bulk):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SICT handles Containers, RO/RO (vehicles and wheeled cargo), and Break-Bulk cargo. The share calculation is scoped to these three cargo types for a like-for-like comparison.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343302" y="2740660"/>
          <a:ext cx="7231075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8600"/>
                <a:gridCol w="1980824"/>
                <a:gridCol w="2257716"/>
                <a:gridCol w="1703935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Metric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Honolulu Total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SICT Share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Tonnage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132,035 tons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214,437 tons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r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61.6%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Top Commodities: FAF Model (by Tonnage)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051048" y="1371600"/>
          <a:ext cx="5815584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8370"/>
                <a:gridCol w="1568607"/>
                <a:gridCol w="1568607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Commodity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% of 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Nonmetal min.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16,887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12.8%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Mixed freight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15,704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11.9%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Paper articles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12,458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9.4%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Articles-base metal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10,205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7.7%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9,441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7.2%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Top Commodities: Scaled Model (by Tonnage)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1130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Key Insight:</a:t>
            </a:r>
            <a:r>
              <a:rPr sz="1800">
                <a:solidFill>
                  <a:srgbClr val="000000"/>
                </a:solidFill>
                <a:latin typeface="+mn-lt"/>
              </a:rPr>
              <a:t> After calibration to actual port throughput (~4.1M tons vs. ~132K FAF estimate), the top commodities remain consistent with the FAF baseline. Construction materials, mixed freight, and processed goods dominate SICT — these are the goods most likely transported by truck over the Sand Island Access Road bridge.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94432" y="2639060"/>
          <a:ext cx="6528816" cy="33959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5586"/>
                <a:gridCol w="1851615"/>
                <a:gridCol w="1851615"/>
              </a:tblGrid>
              <a:tr h="565996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Commodity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Scaled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% of SICT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Nonmetal min.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537,225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13.2%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Mixed freight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499,603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12.2%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Paper articles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394,087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9.6%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6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Articles-base metal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316,099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7.7%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56599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Milled grain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300,350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7.4%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Top Commodity Descriptions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What do these commodities represent?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965960"/>
          <a:ext cx="1100328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51760"/>
                <a:gridCol w="8351520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Commodity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Nonmetal min.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Hydraulic cements, ceramic products, glass products, abrasives, stone articles, asphalt roofing, and mineral wool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Mixed freight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Consolidated shipments containing multiple commodity types that cannot be classified under a single code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Paper articles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Toilet paper, tissues, towels, sanitary products, sacks and bags, packing containers, wallpaper, envelopes, stationery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Articles-base metal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Pipes, tubes, fittings, structures, hand tools, cutlery, hardware, industrial fasteners, and fabricated metal products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Milled grain prods.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Wheat flour, malt, milled rice, corn products, starches, pasta, breakfast cereals, mixes and doughs, baked goods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Actual SICT Wharfage Breakdown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845515" y="1371600"/>
          <a:ext cx="10226649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3912"/>
                <a:gridCol w="2159413"/>
                <a:gridCol w="2556662"/>
                <a:gridCol w="2556662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Freight Category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Containerized?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Actual Port Tons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Share of Total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(Non-Vehicles)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3,958,177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96.9%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90,742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2.2%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Vehicles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27,184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0.7%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Cargo (Non-Vehicles)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8,130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0.2%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4,084,234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ctr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100%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5349240"/>
            <a:ext cx="11277295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Key Insight:</a:t>
            </a:r>
            <a:r>
              <a:rPr sz="1800">
                <a:solidFill>
                  <a:srgbClr val="000000"/>
                </a:solidFill>
                <a:latin typeface="+mn-lt"/>
              </a:rPr>
              <a:t> The overwhelming majority of SICT freight (96.9%) consists of containerized non-vehicle cargo.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SICT handles approximately 61.6% of Honolulu Harbor's tonnage</a:t>
            </a:r>
            <a:r>
              <a:rPr sz="1800">
                <a:solidFill>
                  <a:srgbClr val="000000"/>
                </a:solidFill>
                <a:latin typeface="+mn-lt"/>
              </a:rPr>
              <a:t> (scoped to Container, RO/RO, and Break-Bulk cargo types)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SICT dominates container handling in Honolulu Harbor</a:t>
            </a:r>
            <a:r>
              <a:rPr sz="1800">
                <a:solidFill>
                  <a:srgbClr val="000000"/>
                </a:solidFill>
                <a:latin typeface="+mn-lt"/>
              </a:rPr>
              <a:t>, accounting for 77% of the harbor's total container capacity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Based on wharfage data provided by the port authorities, </a:t>
            </a:r>
            <a:r>
              <a:rPr sz="1800" b="1">
                <a:solidFill>
                  <a:srgbClr val="000000"/>
                </a:solidFill>
                <a:latin typeface="+mn-lt"/>
              </a:rPr>
              <a:t>SICT processes 4,084,234 tons of inbound freight annually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Top five commodities by tonnage</a:t>
            </a:r>
            <a:r>
              <a:rPr sz="1800">
                <a:solidFill>
                  <a:srgbClr val="000000"/>
                </a:solidFill>
                <a:latin typeface="+mn-lt"/>
              </a:rPr>
              <a:t> at SICT are: nonmetallic mineral products, mixed freight, paper articles, articles of base metal, and milled grain products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96.9% of SICT freight consists of containerized non-vehicle cargo</a:t>
            </a:r>
            <a:r>
              <a:rPr sz="1800">
                <a:solidFill>
                  <a:srgbClr val="000000"/>
                </a:solidFill>
                <a:latin typeface="+mn-lt"/>
              </a:rPr>
              <a:t> — general merchandise, consumer goods, construction materials, and processed foods transported by truck over the Sand Island Access Road bridge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Limitations &amp; Considerations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62475"/>
                <a:gridCol w="3302855"/>
                <a:gridCol w="2937950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Limitation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Impact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Mitigation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underestimates SICT throughput (~132K vs ~4.1M tons)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Scaling factors are large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Calibrated with actual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Temporal mismatch: FAF CY2024 vs. wharfage FY2025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Minor seasonal variation possible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One full year assumed representative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Pier capacity proportions used as a proxy for actual throughput distribution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Actual utilization may differ from designed capacity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Best available approach given data constraints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Agenda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4716"/>
                <a:gridCol w="8298564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Section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Topics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Introduction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Project purpose, data sources and challenges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Methodology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Steps 1-5: Data collection, mapping, processing, calibration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Estimation Models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Two model scenarios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Results &amp; Analysis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Pier proportions, SICT share, top commodities by tonnage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Conclusion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Key takeaways, limitations &amp; considerations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Introduction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Project 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Estimate types and volumes of freight commodities arriving at Sand Island Container Terminal (SICT) via water for 2024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Support transportation planning and infrastructure assessment for the Sand Island corridor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>
                <a:solidFill>
                  <a:srgbClr val="000000"/>
                </a:solidFill>
                <a:latin typeface="+mn-lt"/>
              </a:rPr>
              <a:t>Focus on freight commodities transported off Sand Island via the Sand Island Access Road bridge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Data Sources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2926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05543"/>
                <a:gridCol w="5107503"/>
                <a:gridCol w="2990234"/>
              </a:tblGrid>
              <a:tr h="731520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Source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Description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Use in Analysis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5.7.1 Regional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USDOT freight flow data by commodity (mid-range estimates)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Commodity volumes &amp; distributions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Harbor 2050 Master Plan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HDOT pier capacity data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Pier-specific allocations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731520"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SICT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throughput (FY2025)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Calibration of FAF estimates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4434840"/>
            <a:ext cx="11277295" cy="177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0">
              <a:spcAft>
                <a:spcPts val="800"/>
              </a:spcAft>
              <a:buNone/>
            </a:pPr>
            <a:r>
              <a:rPr sz="1800" b="1">
                <a:solidFill>
                  <a:srgbClr val="000000"/>
                </a:solidFill>
                <a:latin typeface="+mn-lt"/>
              </a:rPr>
              <a:t>Key Temporal Assumptions: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FAF reference year</a:t>
            </a:r>
            <a:r>
              <a:rPr sz="1800">
                <a:solidFill>
                  <a:srgbClr val="000000"/>
                </a:solidFill>
                <a:latin typeface="+mn-lt"/>
              </a:rPr>
              <a:t>: Calendar year 2024 estimates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SICT wharfage period</a:t>
            </a:r>
            <a:r>
              <a:rPr sz="1800">
                <a:solidFill>
                  <a:srgbClr val="000000"/>
                </a:solidFill>
                <a:latin typeface="+mn-lt"/>
              </a:rPr>
              <a:t>: July 2024 - June 2025 (FY2025)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Assumption</a:t>
            </a:r>
            <a:r>
              <a:rPr sz="1800">
                <a:solidFill>
                  <a:srgbClr val="000000"/>
                </a:solidFill>
                <a:latin typeface="+mn-lt"/>
              </a:rPr>
              <a:t>: One-year wharfage data is representative of CY2024 volumes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Data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5" sz="quarter"/>
          </p:nvPr>
        </p:nvSpPr>
        <p:spPr/>
        <p:txBody>
          <a:bodyPr wrap="square"/>
          <a:lstStyle/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No SICT-specific data</a:t>
            </a:r>
            <a:r>
              <a:rPr sz="1800">
                <a:solidFill>
                  <a:srgbClr val="000000"/>
                </a:solidFill>
                <a:latin typeface="+mn-lt"/>
              </a:rPr>
              <a:t>: No publicly available dataset with detailed commodity breakdown for SICT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Regional FAF data</a:t>
            </a:r>
            <a:r>
              <a:rPr sz="1800">
                <a:solidFill>
                  <a:srgbClr val="000000"/>
                </a:solidFill>
                <a:latin typeface="+mn-lt"/>
              </a:rPr>
              <a:t>: Freight Analysis Framework (FAF) covers "Honolulu HI" region, not individual piers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Disaggregation needed</a:t>
            </a:r>
            <a:r>
              <a:rPr sz="1800">
                <a:solidFill>
                  <a:srgbClr val="000000"/>
                </a:solidFill>
                <a:latin typeface="+mn-lt"/>
              </a:rPr>
              <a:t>: Multiple sources used to estimate SICT's share of regional flows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Limited actual data</a:t>
            </a:r>
            <a:r>
              <a:rPr sz="1800">
                <a:solidFill>
                  <a:srgbClr val="000000"/>
                </a:solidFill>
                <a:latin typeface="+mn-lt"/>
              </a:rPr>
              <a:t>: SICT wharfage data provides totals but lacks commodity detail</a:t>
            </a:r>
          </a:p>
          <a:p>
            <a:pPr marL="228600" indent="-228600">
              <a:spcAft>
                <a:spcPts val="800"/>
              </a:spcAft>
              <a:buClr>
                <a:srgbClr val="4D76A4"/>
              </a:buClr>
              <a:buFont typeface="Arial" pitchFamily="34" charset="0"/>
              <a:buChar char="•"/>
            </a:pPr>
            <a:r>
              <a:rPr sz="1800" b="1">
                <a:solidFill>
                  <a:srgbClr val="000000"/>
                </a:solidFill>
                <a:latin typeface="+mn-lt"/>
              </a:rPr>
              <a:t>Capacity as proxy for flow</a:t>
            </a:r>
            <a:r>
              <a:rPr sz="1800">
                <a:solidFill>
                  <a:srgbClr val="000000"/>
                </a:solidFill>
                <a:latin typeface="+mn-lt"/>
              </a:rPr>
              <a:t>: No actual commodity-by-pier data exists; pier capacity proportions from the Master Plan are used as a proxy for actual throughput distribution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11696"/>
            <a:ext cx="10515600" cy="1288170"/>
          </a:xfrm>
        </p:spPr>
        <p:txBody>
          <a:bodyPr>
            <a:normAutofit/>
          </a:bodyPr>
          <a:lstStyle/>
          <a:p>
            <a:r>
              <a:rPr sz="3600" b="1">
                <a:latin typeface="Calibri"/>
              </a:rPr>
              <a:t>Methodology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761"/>
            <a:ext cx="10515600" cy="495244"/>
          </a:xfrm>
        </p:spPr>
        <p:txBody>
          <a:bodyPr>
            <a:normAutofit/>
          </a:bodyPr>
          <a:lstStyle/>
          <a:p>
            <a:r>
              <a:rPr sz="2800" b="1">
                <a:latin typeface="Calibri"/>
              </a:rPr>
              <a:t>Methodology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7200" y="1371600"/>
          <a:ext cx="11003280" cy="38404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8293"/>
                <a:gridCol w="2551982"/>
                <a:gridCol w="5453005"/>
              </a:tblGrid>
              <a:tr h="640079"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Step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Input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>
                        <a:defRPr b="1" sz="1800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Output</a:t>
                      </a:r>
                    </a:p>
                  </a:txBody>
                  <a:tcPr marT="54864" marB="54864" marL="137160" marR="91440" anchor="ctr">
                    <a:solidFill>
                      <a:srgbClr val="26486E"/>
                    </a:solidFill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19050" cmpd="sng">
                      <a:solidFill>
                        <a:srgbClr val="26486E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65176" indent="-265176"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1. Pier Operations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Honolulu Harbor 2050 Master Plan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Capacity proportions per pier + 5 cargo type categories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65176" indent="-265176"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2. Cargo Type Definitions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Master Plan categories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5 types: Container, RO/RO, Break-Bulk, Liquid-Bulk, Dry-Bulk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65176" indent="-265176"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3. Commodity Mapping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42 FAF commodity categories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Map each commodity to a Master Plan cargo type + containerization share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79">
                <a:tc>
                  <a:txBody>
                    <a:bodyPr wrap="square"/>
                    <a:lstStyle/>
                    <a:p>
                      <a:pPr marL="265176" indent="-265176"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4. Data Processing &amp; Pier Distribution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FAF 5.7.1 + Steps 1–3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Filter → Aggregate → Distribute to piers</a:t>
                      </a:r>
                    </a:p>
                  </a:txBody>
                  <a:tcPr marT="54864" marB="54864" marL="137160" marR="91440" anchor="ctr">
                    <a:solidFill>
                      <a:srgbClr val="F2F4F7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6350" cmpd="sng">
                      <a:solidFill>
                        <a:srgbClr val="C8C8C8"/>
                      </a:solidFill>
                    </a:lnB>
                  </a:tcPr>
                </a:tc>
              </a:tr>
              <a:tr h="640084">
                <a:tc>
                  <a:txBody>
                    <a:bodyPr wrap="square"/>
                    <a:lstStyle/>
                    <a:p>
                      <a:pPr marL="265176" indent="-265176" algn="l"/>
                      <a:r>
                        <a:rPr sz="1800" b="1" i="0">
                          <a:solidFill>
                            <a:srgbClr val="000000"/>
                          </a:solidFill>
                          <a:latin typeface="Calibri"/>
                        </a:rPr>
                        <a:t>5. SICT Calibration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Actual port wharfage data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  <a:tc>
                  <a:txBody>
                    <a:bodyPr wrap="square"/>
                    <a:lstStyle/>
                    <a:p>
                      <a:pPr algn="l"/>
                      <a:r>
                        <a:rPr sz="1800" b="0" i="0">
                          <a:solidFill>
                            <a:srgbClr val="000000"/>
                          </a:solidFill>
                          <a:latin typeface="Calibri"/>
                        </a:rPr>
                        <a:t>Scale FAF to match actuals → 2 output scenarios</a:t>
                      </a:r>
                    </a:p>
                  </a:txBody>
                  <a:tcPr marT="54864" marB="54864" marL="137160" marR="91440" anchor="ctr">
                    <a:solidFill>
                      <a:srgbClr val="DAE1EB"/>
                    </a:solidFill>
                    <a:lnL w="0">
                      <a:noFill/>
                    </a:lnL>
                    <a:lnR w="0">
                      <a:noFill/>
                    </a:lnR>
                    <a:lnT w="6350" cmpd="sng">
                      <a:solidFill>
                        <a:srgbClr val="C8C8C8"/>
                      </a:solidFill>
                    </a:lnT>
                    <a:lnB w="9525" cmpd="sng">
                      <a:solidFill>
                        <a:srgbClr val="C8C8C8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2a5a03-ecb2-4e90-b85d-3c6d1ed18e54" xsi:nil="true"/>
    <lcf76f155ced4ddcb4097134ff3c332f xmlns="f17e72e9-120e-45d5-9889-8d37e29b3dd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F4873F6046468AF8C91A4499B81D" ma:contentTypeVersion="15" ma:contentTypeDescription="Create a new document." ma:contentTypeScope="" ma:versionID="b608ef4c08beeee82ee1b54ced4c23d8">
  <xsd:schema xmlns:xsd="http://www.w3.org/2001/XMLSchema" xmlns:xs="http://www.w3.org/2001/XMLSchema" xmlns:p="http://schemas.microsoft.com/office/2006/metadata/properties" xmlns:ns2="f17e72e9-120e-45d5-9889-8d37e29b3dd6" xmlns:ns3="e42a5a03-ecb2-4e90-b85d-3c6d1ed18e54" targetNamespace="http://schemas.microsoft.com/office/2006/metadata/properties" ma:root="true" ma:fieldsID="6e6e7373d1defed4123a18fcf8212d90" ns2:_="" ns3:_="">
    <xsd:import namespace="f17e72e9-120e-45d5-9889-8d37e29b3dd6"/>
    <xsd:import namespace="e42a5a03-ecb2-4e90-b85d-3c6d1ed18e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72e9-120e-45d5-9889-8d37e29b3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afd165-6beb-44bd-9039-5187b9f5b6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a5a03-ecb2-4e90-b85d-3c6d1ed18e5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d2d88c8-9d8c-4693-99eb-55e65f8d915e}" ma:internalName="TaxCatchAll" ma:showField="CatchAllData" ma:web="e42a5a03-ecb2-4e90-b85d-3c6d1ed18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0FC75-EBCC-421C-BB83-FFC1F007D4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6BDDE-F4AB-43D1-ADC9-20A99AF15836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42a5a03-ecb2-4e90-b85d-3c6d1ed18e54"/>
    <ds:schemaRef ds:uri="f17e72e9-120e-45d5-9889-8d37e29b3dd6"/>
  </ds:schemaRefs>
</ds:datastoreItem>
</file>

<file path=customXml/itemProps3.xml><?xml version="1.0" encoding="utf-8"?>
<ds:datastoreItem xmlns:ds="http://schemas.openxmlformats.org/officeDocument/2006/customXml" ds:itemID="{D73A3061-CF72-465E-96CD-00F12B47DF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72e9-120e-45d5-9889-8d37e29b3dd6"/>
    <ds:schemaRef ds:uri="e42a5a03-ecb2-4e90-b85d-3c6d1ed18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Aaux Next Black</vt:lpstr>
      <vt:lpstr>Aptos</vt:lpstr>
      <vt:lpstr>Arial</vt:lpstr>
      <vt:lpstr>Calibri</vt:lpstr>
      <vt:lpstr>Wingdings</vt:lpstr>
      <vt:lpstr>1_Custom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1970-01-01T00:00:00Z</dcterms:created>
  <dcterms:modified xsi:type="dcterms:W3CDTF">1970-01-01T00:00:00Z</dcterms:modified>
  <dc:subject/>
  <cp:keywords/>
  <cp:category/>
  <dc:description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0x010100C952F4873F6046468AF8C91A4499B81D</vt:lpwstr>
  </property>
  <property fmtid="{D5CDD505-2E9C-101B-9397-08002B2CF9AE}" pid="3" name="MSIP_Label_4c52bb78-b785-4d5a-8181-ae732e0da257_Enabled">
    <vt:lpwstr>true</vt:lpwstr>
  </property>
  <property fmtid="{D5CDD505-2E9C-101B-9397-08002B2CF9AE}" pid="4" name="MSIP_Label_4c52bb78-b785-4d5a-8181-ae732e0da257_SetDate">
    <vt:lpwstr>2026-02-04T17:49:49Z</vt:lpwstr>
  </property>
  <property fmtid="{D5CDD505-2E9C-101B-9397-08002B2CF9AE}" pid="5" name="MSIP_Label_4c52bb78-b785-4d5a-8181-ae732e0da257_Method">
    <vt:lpwstr>Privileged</vt:lpwstr>
  </property>
  <property fmtid="{D5CDD505-2E9C-101B-9397-08002B2CF9AE}" pid="6" name="MSIP_Label_4c52bb78-b785-4d5a-8181-ae732e0da257_Name">
    <vt:lpwstr>4c52bb78-b785-4d5a-8181-ae732e0da257</vt:lpwstr>
  </property>
  <property fmtid="{D5CDD505-2E9C-101B-9397-08002B2CF9AE}" pid="7" name="MSIP_Label_4c52bb78-b785-4d5a-8181-ae732e0da257_SiteId">
    <vt:lpwstr>37247798-f42c-42fd-8a37-d49c7128d36b</vt:lpwstr>
  </property>
  <property fmtid="{D5CDD505-2E9C-101B-9397-08002B2CF9AE}" pid="8" name="MSIP_Label_4c52bb78-b785-4d5a-8181-ae732e0da257_ActionId">
    <vt:lpwstr>66a45e15-d142-41ff-aa1a-0aa1892de5a0</vt:lpwstr>
  </property>
  <property fmtid="{D5CDD505-2E9C-101B-9397-08002B2CF9AE}" pid="9" name="MSIP_Label_4c52bb78-b785-4d5a-8181-ae732e0da257_ContentBits">
    <vt:lpwstr>0</vt:lpwstr>
  </property>
  <property fmtid="{D5CDD505-2E9C-101B-9397-08002B2CF9AE}" pid="10" name="MSIP_Label_4c52bb78-b785-4d5a-8181-ae732e0da257_Tag">
    <vt:lpwstr>10, 0, 1, 1</vt:lpwstr>
  </property>
  <property fmtid="{D5CDD505-2E9C-101B-9397-08002B2CF9AE}" pid="11" name="MediaServiceImageTags">
    <vt:lpwstr/>
  </property>
</Properties>
</file>